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gif"/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2214578" cy="2966899"/>
          </a:xfrm>
          <a:prstGeom prst="rect">
            <a:avLst/>
          </a:prstGeom>
        </p:spPr>
      </p:pic>
      <p:pic>
        <p:nvPicPr>
          <p:cNvPr id="7" name="6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00438"/>
            <a:ext cx="2214578" cy="2966899"/>
          </a:xfrm>
          <a:prstGeom prst="rect">
            <a:avLst/>
          </a:prstGeom>
        </p:spPr>
      </p:pic>
      <p:pic>
        <p:nvPicPr>
          <p:cNvPr id="8" name="7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500438"/>
            <a:ext cx="2214578" cy="2966899"/>
          </a:xfrm>
          <a:prstGeom prst="rect">
            <a:avLst/>
          </a:prstGeom>
        </p:spPr>
      </p:pic>
      <p:pic>
        <p:nvPicPr>
          <p:cNvPr id="9" name="8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500438"/>
            <a:ext cx="2214578" cy="2966899"/>
          </a:xfrm>
          <a:prstGeom prst="rect">
            <a:avLst/>
          </a:prstGeom>
        </p:spPr>
      </p:pic>
      <p:pic>
        <p:nvPicPr>
          <p:cNvPr id="10" name="9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66"/>
            <a:ext cx="2214578" cy="2966899"/>
          </a:xfrm>
          <a:prstGeom prst="rect">
            <a:avLst/>
          </a:prstGeom>
        </p:spPr>
      </p:pic>
      <p:pic>
        <p:nvPicPr>
          <p:cNvPr id="11" name="10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57166"/>
            <a:ext cx="2214578" cy="2966899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928662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Αα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3" name="12 - Εικόνα" descr="horse-clip-art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071678"/>
            <a:ext cx="1185739" cy="857255"/>
          </a:xfrm>
          <a:prstGeom prst="rect">
            <a:avLst/>
          </a:prstGeom>
        </p:spPr>
      </p:pic>
      <p:sp>
        <p:nvSpPr>
          <p:cNvPr id="14" name="13 - Ορθογώνιο"/>
          <p:cNvSpPr/>
          <p:nvPr/>
        </p:nvSpPr>
        <p:spPr>
          <a:xfrm>
            <a:off x="6715140" y="4071942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Ζζ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3929058" y="4000504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Εε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392906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Δδ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572264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Γγ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3857620" y="71435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Ββ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9" name="18 - Εικόνα" descr="book-clipart-transparent-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2143116"/>
            <a:ext cx="1071569" cy="787603"/>
          </a:xfrm>
          <a:prstGeom prst="rect">
            <a:avLst/>
          </a:prstGeom>
        </p:spPr>
      </p:pic>
      <p:pic>
        <p:nvPicPr>
          <p:cNvPr id="20" name="19 - Εικόνα" descr="pcoAroo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5206" y="2071678"/>
            <a:ext cx="772163" cy="857256"/>
          </a:xfrm>
          <a:prstGeom prst="rect">
            <a:avLst/>
          </a:prstGeom>
        </p:spPr>
      </p:pic>
      <p:pic>
        <p:nvPicPr>
          <p:cNvPr id="21" name="20 - Εικόνα" descr="transparent-tree-clipart-1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728" y="5143512"/>
            <a:ext cx="1214446" cy="996774"/>
          </a:xfrm>
          <a:prstGeom prst="rect">
            <a:avLst/>
          </a:prstGeom>
        </p:spPr>
      </p:pic>
      <p:pic>
        <p:nvPicPr>
          <p:cNvPr id="23" name="22 - Εικόνα" descr="8iAEyB4B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43767" y="5357825"/>
            <a:ext cx="928695" cy="847977"/>
          </a:xfrm>
          <a:prstGeom prst="rect">
            <a:avLst/>
          </a:prstGeom>
        </p:spPr>
      </p:pic>
      <p:pic>
        <p:nvPicPr>
          <p:cNvPr id="24" name="23 - Εικόνα" descr="deer-clipart-12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7686" y="5286388"/>
            <a:ext cx="1044706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2214578" cy="2966899"/>
          </a:xfrm>
          <a:prstGeom prst="rect">
            <a:avLst/>
          </a:prstGeom>
        </p:spPr>
      </p:pic>
      <p:pic>
        <p:nvPicPr>
          <p:cNvPr id="7" name="6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00438"/>
            <a:ext cx="2214578" cy="2966899"/>
          </a:xfrm>
          <a:prstGeom prst="rect">
            <a:avLst/>
          </a:prstGeom>
        </p:spPr>
      </p:pic>
      <p:pic>
        <p:nvPicPr>
          <p:cNvPr id="8" name="7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500438"/>
            <a:ext cx="2214578" cy="2966899"/>
          </a:xfrm>
          <a:prstGeom prst="rect">
            <a:avLst/>
          </a:prstGeom>
        </p:spPr>
      </p:pic>
      <p:pic>
        <p:nvPicPr>
          <p:cNvPr id="9" name="8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500438"/>
            <a:ext cx="2214578" cy="2966899"/>
          </a:xfrm>
          <a:prstGeom prst="rect">
            <a:avLst/>
          </a:prstGeom>
        </p:spPr>
      </p:pic>
      <p:pic>
        <p:nvPicPr>
          <p:cNvPr id="10" name="9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66"/>
            <a:ext cx="2214578" cy="2966899"/>
          </a:xfrm>
          <a:prstGeom prst="rect">
            <a:avLst/>
          </a:prstGeom>
        </p:spPr>
      </p:pic>
      <p:pic>
        <p:nvPicPr>
          <p:cNvPr id="11" name="10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57166"/>
            <a:ext cx="2214578" cy="2966899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928662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Ηη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643702" y="4000504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Μμ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3929058" y="4000504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Λλ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392906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Κκ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572264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Ιι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3857620" y="71435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Θθ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2" name="21 - Εικόνα" descr="sun-png-transparent-background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1857364"/>
            <a:ext cx="1218406" cy="1143008"/>
          </a:xfrm>
          <a:prstGeom prst="rect">
            <a:avLst/>
          </a:prstGeom>
        </p:spPr>
      </p:pic>
      <p:pic>
        <p:nvPicPr>
          <p:cNvPr id="23" name="22 - Εικόνα" descr="ocean-transparent-background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1571612"/>
            <a:ext cx="1428736" cy="1357322"/>
          </a:xfrm>
          <a:prstGeom prst="rect">
            <a:avLst/>
          </a:prstGeom>
        </p:spPr>
      </p:pic>
      <p:pic>
        <p:nvPicPr>
          <p:cNvPr id="24" name="23 - Εικόνα" descr="8711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6578" y="2143116"/>
            <a:ext cx="1333486" cy="928694"/>
          </a:xfrm>
          <a:prstGeom prst="rect">
            <a:avLst/>
          </a:prstGeom>
        </p:spPr>
      </p:pic>
      <p:pic>
        <p:nvPicPr>
          <p:cNvPr id="25" name="24 - Εικόνα" descr="rTjGxrqA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57290" y="5214950"/>
            <a:ext cx="1214446" cy="857256"/>
          </a:xfrm>
          <a:prstGeom prst="rect">
            <a:avLst/>
          </a:prstGeom>
        </p:spPr>
      </p:pic>
      <p:pic>
        <p:nvPicPr>
          <p:cNvPr id="26" name="25 - Εικόνα" descr="Fresh_Lemon_PNG_Clipar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9124" y="5286388"/>
            <a:ext cx="777297" cy="857232"/>
          </a:xfrm>
          <a:prstGeom prst="rect">
            <a:avLst/>
          </a:prstGeom>
        </p:spPr>
      </p:pic>
      <p:pic>
        <p:nvPicPr>
          <p:cNvPr id="27" name="26 - Εικόνα" descr="12060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43768" y="5357826"/>
            <a:ext cx="928674" cy="9286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2214578" cy="2966899"/>
          </a:xfrm>
          <a:prstGeom prst="rect">
            <a:avLst/>
          </a:prstGeom>
        </p:spPr>
      </p:pic>
      <p:pic>
        <p:nvPicPr>
          <p:cNvPr id="7" name="6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00438"/>
            <a:ext cx="2214578" cy="2966899"/>
          </a:xfrm>
          <a:prstGeom prst="rect">
            <a:avLst/>
          </a:prstGeom>
        </p:spPr>
      </p:pic>
      <p:pic>
        <p:nvPicPr>
          <p:cNvPr id="8" name="7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500438"/>
            <a:ext cx="2214578" cy="2966899"/>
          </a:xfrm>
          <a:prstGeom prst="rect">
            <a:avLst/>
          </a:prstGeom>
        </p:spPr>
      </p:pic>
      <p:pic>
        <p:nvPicPr>
          <p:cNvPr id="9" name="8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500438"/>
            <a:ext cx="2214578" cy="2966899"/>
          </a:xfrm>
          <a:prstGeom prst="rect">
            <a:avLst/>
          </a:prstGeom>
        </p:spPr>
      </p:pic>
      <p:pic>
        <p:nvPicPr>
          <p:cNvPr id="10" name="9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66"/>
            <a:ext cx="2214578" cy="2966899"/>
          </a:xfrm>
          <a:prstGeom prst="rect">
            <a:avLst/>
          </a:prstGeom>
        </p:spPr>
      </p:pic>
      <p:pic>
        <p:nvPicPr>
          <p:cNvPr id="11" name="10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57166"/>
            <a:ext cx="2214578" cy="2966899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928662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Νν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715140" y="4071942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Σσ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3929058" y="4000504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Ρρ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392906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Ππ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572264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Οο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3857620" y="71435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Ξξ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2" name="21 - Εικόνα" descr="bat-clip-art-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2143116"/>
            <a:ext cx="1428760" cy="727079"/>
          </a:xfrm>
          <a:prstGeom prst="rect">
            <a:avLst/>
          </a:prstGeom>
        </p:spPr>
      </p:pic>
      <p:pic>
        <p:nvPicPr>
          <p:cNvPr id="23" name="22 - Εικόνα" descr="5244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2143116"/>
            <a:ext cx="1143008" cy="857256"/>
          </a:xfrm>
          <a:prstGeom prst="rect">
            <a:avLst/>
          </a:prstGeom>
        </p:spPr>
      </p:pic>
      <p:pic>
        <p:nvPicPr>
          <p:cNvPr id="24" name="23 - Εικόνα" descr="5705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2143116"/>
            <a:ext cx="928694" cy="803592"/>
          </a:xfrm>
          <a:prstGeom prst="rect">
            <a:avLst/>
          </a:prstGeom>
        </p:spPr>
      </p:pic>
      <p:pic>
        <p:nvPicPr>
          <p:cNvPr id="25" name="24 - Εικόνα" descr="Pirate-free-to-use-clipar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0166" y="5214950"/>
            <a:ext cx="1000132" cy="928694"/>
          </a:xfrm>
          <a:prstGeom prst="rect">
            <a:avLst/>
          </a:prstGeom>
        </p:spPr>
      </p:pic>
      <p:pic>
        <p:nvPicPr>
          <p:cNvPr id="26" name="25 - Εικόνα" descr="ki8oqELB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4810" y="5500702"/>
            <a:ext cx="1214447" cy="569953"/>
          </a:xfrm>
          <a:prstGeom prst="rect">
            <a:avLst/>
          </a:prstGeom>
        </p:spPr>
      </p:pic>
      <p:pic>
        <p:nvPicPr>
          <p:cNvPr id="27" name="26 - Εικόνα" descr="38133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72330" y="5500702"/>
            <a:ext cx="1071570" cy="5715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2214578" cy="2966899"/>
          </a:xfrm>
          <a:prstGeom prst="rect">
            <a:avLst/>
          </a:prstGeom>
        </p:spPr>
      </p:pic>
      <p:pic>
        <p:nvPicPr>
          <p:cNvPr id="7" name="6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00438"/>
            <a:ext cx="2214578" cy="2966899"/>
          </a:xfrm>
          <a:prstGeom prst="rect">
            <a:avLst/>
          </a:prstGeom>
        </p:spPr>
      </p:pic>
      <p:pic>
        <p:nvPicPr>
          <p:cNvPr id="8" name="7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500438"/>
            <a:ext cx="2214578" cy="2966899"/>
          </a:xfrm>
          <a:prstGeom prst="rect">
            <a:avLst/>
          </a:prstGeom>
        </p:spPr>
      </p:pic>
      <p:pic>
        <p:nvPicPr>
          <p:cNvPr id="9" name="8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500438"/>
            <a:ext cx="2214578" cy="2966899"/>
          </a:xfrm>
          <a:prstGeom prst="rect">
            <a:avLst/>
          </a:prstGeom>
        </p:spPr>
      </p:pic>
      <p:pic>
        <p:nvPicPr>
          <p:cNvPr id="10" name="9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66"/>
            <a:ext cx="2214578" cy="2966899"/>
          </a:xfrm>
          <a:prstGeom prst="rect">
            <a:avLst/>
          </a:prstGeom>
        </p:spPr>
      </p:pic>
      <p:pic>
        <p:nvPicPr>
          <p:cNvPr id="11" name="10 - Εικόνα" descr="c62c626c50bd71522266f7bf09cdce8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57166"/>
            <a:ext cx="2214578" cy="2966899"/>
          </a:xfrm>
          <a:prstGeom prst="rect">
            <a:avLst/>
          </a:prstGeom>
        </p:spPr>
      </p:pic>
      <p:sp>
        <p:nvSpPr>
          <p:cNvPr id="12" name="11 - Ορθογώνιο"/>
          <p:cNvSpPr/>
          <p:nvPr/>
        </p:nvSpPr>
        <p:spPr>
          <a:xfrm>
            <a:off x="928662" y="642918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Ττ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715140" y="4071942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Ωω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3643306" y="4000504"/>
            <a:ext cx="221457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Ψψ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392906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Χχ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500826" y="642918"/>
            <a:ext cx="20002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Φφ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3857620" y="714356"/>
            <a:ext cx="18573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Υυ</a:t>
            </a:r>
            <a:endParaRPr lang="el-G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4" name="23 - Εικόνα" descr="cheese-clip-art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000240"/>
            <a:ext cx="1254104" cy="928670"/>
          </a:xfrm>
          <a:prstGeom prst="rect">
            <a:avLst/>
          </a:prstGeom>
        </p:spPr>
      </p:pic>
      <p:pic>
        <p:nvPicPr>
          <p:cNvPr id="25" name="24 - Εικόνα" descr="Computer-PC-Free-Download-P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2071678"/>
            <a:ext cx="1000132" cy="857256"/>
          </a:xfrm>
          <a:prstGeom prst="rect">
            <a:avLst/>
          </a:prstGeom>
        </p:spPr>
      </p:pic>
      <p:pic>
        <p:nvPicPr>
          <p:cNvPr id="26" name="25 - Εικόνα" descr="snake-clipart-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2071678"/>
            <a:ext cx="1156007" cy="818838"/>
          </a:xfrm>
          <a:prstGeom prst="rect">
            <a:avLst/>
          </a:prstGeom>
        </p:spPr>
      </p:pic>
      <p:pic>
        <p:nvPicPr>
          <p:cNvPr id="27" name="26 - Εικόνα" descr="19644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4414" y="5429264"/>
            <a:ext cx="1228616" cy="714380"/>
          </a:xfrm>
          <a:prstGeom prst="rect">
            <a:avLst/>
          </a:prstGeom>
        </p:spPr>
      </p:pic>
      <p:pic>
        <p:nvPicPr>
          <p:cNvPr id="28" name="27 - Εικόνα" descr="71270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00562" y="5357826"/>
            <a:ext cx="621511" cy="785818"/>
          </a:xfrm>
          <a:prstGeom prst="rect">
            <a:avLst/>
          </a:prstGeom>
        </p:spPr>
      </p:pic>
      <p:pic>
        <p:nvPicPr>
          <p:cNvPr id="29" name="28 - Εικόνα" descr="kiKnjeeeT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5206" y="5357826"/>
            <a:ext cx="783516" cy="7858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</Words>
  <PresentationFormat>Προβολή στην οθόνη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10</cp:revision>
  <dcterms:created xsi:type="dcterms:W3CDTF">2022-07-22T15:37:29Z</dcterms:created>
  <dcterms:modified xsi:type="dcterms:W3CDTF">2022-07-22T16:52:59Z</dcterms:modified>
</cp:coreProperties>
</file>