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1" r:id="rId5"/>
    <p:sldId id="272" r:id="rId6"/>
    <p:sldId id="273" r:id="rId7"/>
    <p:sldId id="264" r:id="rId8"/>
    <p:sldId id="258" r:id="rId9"/>
    <p:sldId id="263" r:id="rId10"/>
    <p:sldId id="262" r:id="rId11"/>
    <p:sldId id="261" r:id="rId12"/>
    <p:sldId id="260" r:id="rId13"/>
    <p:sldId id="259" r:id="rId14"/>
    <p:sldId id="265" r:id="rId15"/>
    <p:sldId id="267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etingwords.com/" TargetMode="External"/><Relationship Id="rId2" Type="http://schemas.openxmlformats.org/officeDocument/2006/relationships/hyperlink" Target="https://titanpad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implenot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mlywriter.com/online/" TargetMode="External"/><Relationship Id="rId2" Type="http://schemas.openxmlformats.org/officeDocument/2006/relationships/hyperlink" Target="http://www.flipsnack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tikatok.com/" TargetMode="External"/><Relationship Id="rId4" Type="http://schemas.openxmlformats.org/officeDocument/2006/relationships/hyperlink" Target="https://simplebooklet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ixton.com/gr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" TargetMode="External"/><Relationship Id="rId2" Type="http://schemas.openxmlformats.org/officeDocument/2006/relationships/hyperlink" Target="http://www.padlet.com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l-maker.com/" TargetMode="External"/><Relationship Id="rId2" Type="http://schemas.openxmlformats.org/officeDocument/2006/relationships/hyperlink" Target="https://www.easypolls.net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pollcode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imatron.com/" TargetMode="External"/><Relationship Id="rId2" Type="http://schemas.openxmlformats.org/officeDocument/2006/relationships/hyperlink" Target="http://toonator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owto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hyperlink" Target="http://clipart-librar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xel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egg.com/" TargetMode="External"/><Relationship Id="rId3" Type="http://schemas.openxmlformats.org/officeDocument/2006/relationships/hyperlink" Target="https://wordwall.net/" TargetMode="External"/><Relationship Id="rId7" Type="http://schemas.openxmlformats.org/officeDocument/2006/relationships/hyperlink" Target="http://kubbu.com/" TargetMode="External"/><Relationship Id="rId2" Type="http://schemas.openxmlformats.org/officeDocument/2006/relationships/hyperlink" Target="https://www.quizalize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quizrevolution.com/" TargetMode="External"/><Relationship Id="rId5" Type="http://schemas.openxmlformats.org/officeDocument/2006/relationships/hyperlink" Target="https://kahoot.com/" TargetMode="External"/><Relationship Id="rId4" Type="http://schemas.openxmlformats.org/officeDocument/2006/relationships/hyperlink" Target="https://learningapps.org/" TargetMode="External"/><Relationship Id="rId9" Type="http://schemas.openxmlformats.org/officeDocument/2006/relationships/hyperlink" Target="http://quizibl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mint.com/" TargetMode="External"/><Relationship Id="rId2" Type="http://schemas.openxmlformats.org/officeDocument/2006/relationships/hyperlink" Target="https://crosswordlabs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postermywall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ity.com/" TargetMode="External"/><Relationship Id="rId2" Type="http://schemas.openxmlformats.org/officeDocument/2006/relationships/hyperlink" Target="http://www.timetoast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tiki-toki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ubbl.us/" TargetMode="External"/><Relationship Id="rId2" Type="http://schemas.openxmlformats.org/officeDocument/2006/relationships/hyperlink" Target="https://www.mindomo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mindmup.com/" TargetMode="External"/><Relationship Id="rId4" Type="http://schemas.openxmlformats.org/officeDocument/2006/relationships/hyperlink" Target="https://www.mindmeister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aw.io/" TargetMode="External"/><Relationship Id="rId2" Type="http://schemas.openxmlformats.org/officeDocument/2006/relationships/hyperlink" Target="https://www.autodraw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ketch.io/sketchpad/" TargetMode="External"/><Relationship Id="rId4" Type="http://schemas.openxmlformats.org/officeDocument/2006/relationships/hyperlink" Target="http://drawislan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500166" y="235743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l-GR" b="1" dirty="0" smtClean="0"/>
              <a:t>ΛΙΣΤΑ ΜΕ ΕΡΓΑΛΕΙΑ </a:t>
            </a:r>
            <a:r>
              <a:rPr lang="en-US" b="1" dirty="0" smtClean="0"/>
              <a:t>WEB 2.0 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642918"/>
            <a:ext cx="7406640" cy="1752600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 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5143504" y="585789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Χαραλαμπάκη Ειρήνη  ΠΕ70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Διαδικτυακά Σημειωματάρια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714480" y="2143116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https://titanpad.com/</a:t>
            </a:r>
            <a:endParaRPr lang="el-GR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http://meetingwords.com/</a:t>
            </a:r>
            <a:endParaRPr lang="el-GR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http://simplenote.com/</a:t>
            </a:r>
            <a:endParaRPr lang="el-G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Εργαλεία για κατασκευή εντύπου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643042" y="2285992"/>
            <a:ext cx="7000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http://www.flipsnack.com/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http://www.calmlywriter.com/online/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https://simplebooklet.com/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5"/>
              </a:rPr>
              <a:t>https://www.tikatok.com/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 </a:t>
            </a:r>
            <a:r>
              <a:rPr lang="en-US" dirty="0" smtClean="0"/>
              <a:t>Comic</a:t>
            </a:r>
            <a:r>
              <a:rPr lang="el-GR" dirty="0" smtClean="0"/>
              <a:t> </a:t>
            </a:r>
            <a:r>
              <a:rPr lang="en-US" dirty="0" smtClean="0"/>
              <a:t>online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643042" y="2214554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2"/>
              </a:rPr>
              <a:t>https://www.pixton.com/gr/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Δημιουργία πίνακα ανακοινώσεων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643042" y="2143116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http://www.padlet.com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https://miro.com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Κατασκευή έρευνας – ψηφοφορίας στο </a:t>
            </a:r>
            <a:r>
              <a:rPr lang="en-US" dirty="0" smtClean="0"/>
              <a:t>web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643042" y="2285992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https://www.easypolls.net</a:t>
            </a:r>
            <a:endParaRPr lang="en-US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http://www.poll-maker.com/</a:t>
            </a: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http://pollcode.com/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 </a:t>
            </a:r>
            <a:r>
              <a:rPr lang="en-US" dirty="0" smtClean="0"/>
              <a:t>online animation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785918" y="2357430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http://toonator.com/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https://www.animatron.com</a:t>
            </a:r>
            <a:r>
              <a:rPr lang="en-US" sz="3200" b="1" dirty="0" smtClean="0">
                <a:hlinkClick r:id="rId3"/>
              </a:rPr>
              <a:t>/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http://www.powtoon.com/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Δωρεάν Φωτογραφίες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endParaRPr lang="el-GR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b="1" dirty="0" smtClean="0">
                <a:hlinkClick r:id="rId2"/>
              </a:rPr>
              <a:t>http://clipart-library.com/</a:t>
            </a:r>
            <a:endParaRPr lang="el-GR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b="1" dirty="0" smtClean="0">
                <a:hlinkClick r:id="rId3"/>
              </a:rPr>
              <a:t>https</a:t>
            </a:r>
            <a:r>
              <a:rPr lang="en-US" b="1" dirty="0" smtClean="0">
                <a:hlinkClick r:id="rId3"/>
              </a:rPr>
              <a:t>://pixabay.com</a:t>
            </a:r>
            <a:endParaRPr lang="en-US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://www.pexels.com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Διαδραστικά</a:t>
            </a:r>
            <a:r>
              <a:rPr lang="el-GR" dirty="0" smtClean="0"/>
              <a:t> φύλλα 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https://www.liveworksheets.com/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Μετατρέπει έναν ήδη υπάρχον φύλλο εργασίας (</a:t>
            </a:r>
            <a:r>
              <a:rPr lang="en-US" dirty="0" smtClean="0"/>
              <a:t>word, </a:t>
            </a:r>
            <a:r>
              <a:rPr lang="en-US" dirty="0" err="1" smtClean="0"/>
              <a:t>pdf</a:t>
            </a:r>
            <a:r>
              <a:rPr lang="en-US" dirty="0" smtClean="0"/>
              <a:t>)  </a:t>
            </a:r>
            <a:r>
              <a:rPr lang="el-GR" dirty="0" smtClean="0"/>
              <a:t>σε διαδραστικό ώστε οι μαθητές να γράψουν πάνω </a:t>
            </a:r>
            <a:r>
              <a:rPr lang="el-GR" smtClean="0"/>
              <a:t>σε αυτό.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Κατασκευή διαδικτυακών </a:t>
            </a:r>
            <a:r>
              <a:rPr lang="en-US" dirty="0" smtClean="0"/>
              <a:t>Quiz &amp; Test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785918" y="2285992"/>
            <a:ext cx="70009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https://www.quizalize.com/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3"/>
              </a:rPr>
              <a:t>https://wordwall.net/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4"/>
              </a:rPr>
              <a:t>https://learningapps.org/</a:t>
            </a:r>
            <a:endParaRPr lang="el-GR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5"/>
              </a:rPr>
              <a:t>https://kahoot.com/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6"/>
              </a:rPr>
              <a:t>Hot Potatoes* - https://hotpot.uvic.ca/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7"/>
              </a:rPr>
              <a:t>http://kubbu.com/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8"/>
              </a:rPr>
              <a:t>https://quizegg.com/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9"/>
              </a:rPr>
              <a:t>http://quizible.com/</a:t>
            </a: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endParaRPr lang="en-US" sz="3200" b="1" dirty="0" smtClean="0"/>
          </a:p>
          <a:p>
            <a:pPr algn="just">
              <a:buFont typeface="Arial" pitchFamily="34" charset="0"/>
              <a:buChar char="•"/>
            </a:pPr>
            <a:endParaRPr lang="en-US" sz="3200" dirty="0" smtClean="0"/>
          </a:p>
          <a:p>
            <a:pPr algn="just"/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 </a:t>
            </a:r>
            <a:r>
              <a:rPr lang="el-GR" dirty="0" err="1" smtClean="0"/>
              <a:t>Παζλ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785918" y="2214554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 smtClean="0">
                <a:solidFill>
                  <a:srgbClr val="FFC000"/>
                </a:solidFill>
              </a:rPr>
              <a:t>http://www.jigsawplanet.com/</a:t>
            </a:r>
          </a:p>
          <a:p>
            <a:pPr>
              <a:buFont typeface="Arial" pitchFamily="34" charset="0"/>
              <a:buChar char="•"/>
            </a:pPr>
            <a:r>
              <a:rPr lang="en-US" sz="3200" i="1" dirty="0" smtClean="0">
                <a:solidFill>
                  <a:srgbClr val="FFC000"/>
                </a:solidFill>
              </a:rPr>
              <a:t>http://thewordsearch.com/maker/</a:t>
            </a:r>
            <a:endParaRPr lang="el-GR" sz="3200" i="1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i="1" dirty="0" smtClean="0">
                <a:solidFill>
                  <a:srgbClr val="FFC000"/>
                </a:solidFill>
              </a:rPr>
              <a:t>http://www.puzzle-maker.com/</a:t>
            </a:r>
            <a:endParaRPr lang="en-US" sz="32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Σταυρόλεξα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357290" y="1500174"/>
            <a:ext cx="607223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https://crosswordlabs.com</a:t>
            </a:r>
            <a:endParaRPr lang="el-GR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www.wordmint.com</a:t>
            </a:r>
            <a:endParaRPr lang="en-US" sz="3200" dirty="0" smtClean="0"/>
          </a:p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l-G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Δημιουργία αφίσας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https://www.postermywall.com/</a:t>
            </a:r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 </a:t>
            </a:r>
            <a:r>
              <a:rPr lang="en-US" dirty="0" smtClean="0"/>
              <a:t>Timeline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571604" y="1928802"/>
            <a:ext cx="6643734" cy="20621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http://www.timetoast.com/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http://www.dipity.com/</a:t>
            </a:r>
            <a:endParaRPr lang="el-GR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http://www.tiki-toki.com/</a:t>
            </a: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Εννοιολογικοί Χάρτες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500166" y="1928802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https://www.mindomo.com/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https://bubbl.us/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https://www.mindmeister.com/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5"/>
              </a:rPr>
              <a:t>http://mindmup.com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Διαδικτυακά εργαλεία ζωγραφικής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571604" y="2285992"/>
            <a:ext cx="70009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https://www.autodraw.com</a:t>
            </a:r>
            <a:endParaRPr lang="en-US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https://www.draw.io/</a:t>
            </a: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http://drawisland.com/</a:t>
            </a: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hlinkClick r:id="rId5"/>
              </a:rPr>
              <a:t>https://sketch.io/sketchpad/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endParaRPr lang="en-US" sz="3200" dirty="0" smtClean="0"/>
          </a:p>
          <a:p>
            <a:pPr algn="just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244</Words>
  <PresentationFormat>Προβολή στην οθόνη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Ηλιοστάσιο</vt:lpstr>
      <vt:lpstr> ΛΙΣΤΑ ΜΕ ΕΡΓΑΛΕΙΑ WEB 2.0  </vt:lpstr>
      <vt:lpstr>Δωρεάν Φωτογραφίες</vt:lpstr>
      <vt:lpstr>Διαδραστικά φύλλα εργασίας</vt:lpstr>
      <vt:lpstr>Κατασκευή διαδικτυακών Quiz &amp; Test</vt:lpstr>
      <vt:lpstr>Κατασκευή Παζλ</vt:lpstr>
      <vt:lpstr>Σταυρόλεξα</vt:lpstr>
      <vt:lpstr>Κατασκευή Timeline</vt:lpstr>
      <vt:lpstr>Εννοιολογικοί Χάρτες</vt:lpstr>
      <vt:lpstr>Διαδικτυακά εργαλεία ζωγραφικής</vt:lpstr>
      <vt:lpstr>Διαδικτυακά Σημειωματάρια</vt:lpstr>
      <vt:lpstr>Εργαλεία για κατασκευή εντύπου</vt:lpstr>
      <vt:lpstr>Κατασκευή Comic online</vt:lpstr>
      <vt:lpstr>Δημιουργία πίνακα ανακοινώσεων</vt:lpstr>
      <vt:lpstr>Κατασκευή έρευνας – ψηφοφορίας στο web</vt:lpstr>
      <vt:lpstr>Κατασκευή online animation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ΛΙΣΤΑ ΜΕ ΕΡΓΑΛΕΙΑ WEB 2.0</dc:title>
  <dc:creator>Eirini</dc:creator>
  <cp:lastModifiedBy>Eirini</cp:lastModifiedBy>
  <cp:revision>19</cp:revision>
  <dcterms:modified xsi:type="dcterms:W3CDTF">2020-05-06T14:24:31Z</dcterms:modified>
</cp:coreProperties>
</file>